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67" r:id="rId24"/>
    <p:sldId id="268" r:id="rId25"/>
    <p:sldId id="280" r:id="rId26"/>
  </p:sldIdLst>
  <p:sldSz cx="12192000" cy="6858000"/>
  <p:notesSz cx="6858000" cy="9144000"/>
  <p:defaultTextStyle>
    <a:defPPr lvl="0">
      <a:defRPr lang="en-US"/>
    </a:defPPr>
    <a:lvl1pPr marL="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222"/>
    <a:srgbClr val="10120F"/>
    <a:srgbClr val="CDD0D5"/>
    <a:srgbClr val="F9C900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D77205-FB70-4A6B-9509-FF466AEAA7F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44803D-B2C3-4369-A32D-BA9614150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838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4803D-B2C3-4369-A32D-BA961415015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983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4803D-B2C3-4369-A32D-BA961415015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55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96B10C-8C7E-C11A-2E82-D0532D0EE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9DB3BFA-B169-DF91-93ED-CB9C659284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F485FAC-2ABA-FF8E-E19F-34762AC43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4E4677-83A8-D848-9DB4-C1BF67A87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84C5D0-26E4-2072-587A-01A080BDE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99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ADB4B5-0FAB-9C52-76ED-5988F7A85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B8AEF62-ABB9-90E5-E7C6-C33B4A7DFD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E7DDE8-ACE4-7AC5-5EBB-3F5FAF81B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B195D0-893A-FF77-3194-0026DCA0C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187C0F-FB4F-C639-D177-47CF8076A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58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5CEB54C-1C82-1B47-5E3A-35B5A41549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48C257B-8DDB-6DC9-741E-A0F9D52B93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836B604-B8A5-4F23-463B-C103D6F44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C9BE53-9527-12A1-8A91-92E3D48A8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4EFA7E-EB25-1393-F7AE-66906ED9B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578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7D685B-B2D3-A5DE-D7DB-536EA4CA1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51CF9A-BE0E-C18E-8733-BF5575B87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BDBC29-B810-5CB5-E253-7851F92B5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B71277-586A-B3FF-B1FF-CAC962B4E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25396B0-6320-ED57-91E7-2963C31AD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5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0EBF8-0D01-C659-BD90-3C2023130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AC16291-D61D-A27E-F255-00DAF1781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C88107-9CD1-3430-6B77-AE424593A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BBA634-B24B-31D6-4BBE-28D0C2E14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4F7DF5-F016-718A-DFBA-5C4B8AF0B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254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D1B381-E0A3-941D-AA14-F7E130CD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C93E32-221D-5192-6BD0-D940ABE69F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060BBFC-58B2-4151-8748-360826FDAB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11E780-58D0-CEB2-1CF5-E2179EF14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1228C78-697E-15F7-6491-94B316A85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03A790-2177-6B11-16B7-A647A0C8A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21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9139F6-41E1-DF8F-1E0D-938069792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2EBF11-B8E4-FBDF-7019-08E6C2EC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61173C4-6B96-3B91-1EAB-8A95DEEC0C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AAD5725-3DD1-23C4-4362-EA2722D5A1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7F5D7D3-DD8B-89DA-458C-924AB88B29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1FD9CE9-5A91-CC4B-8D02-BAB463F51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DD03567-AA32-6A5D-CF4F-882A9AC63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1485CCA-28CC-8A11-4F91-4FA3076B3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593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77E875-6F58-6B9A-5296-EC28FC4AB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050CDB3-55BF-9170-0A98-8DF603598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E11B896-6324-7641-F0AA-8F846498B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C9BFBD8-0BC5-C7CD-47C3-FC56BA027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80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D9D44E9-14E9-5D1B-51F3-168F1FF0C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26ABF6D-66D7-A91A-614F-DA0A04052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1821E25-9778-AF6B-7FEB-F7F768591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882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B27BD-A691-077C-D0D9-ADCA5B6D2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127934-0567-65FB-F68B-8014DFBBF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A3BE613-FBAE-1140-0330-FD8ACF3C9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2E94B4E-A93C-73E5-AE10-DAB15AF00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6BC3C48-D8F3-F853-1510-36167A4A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FD6E302-2FF3-441B-094B-28D25121C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89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CA6233-A682-0834-BFF5-BBC5E0429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6C134E8-C56F-B590-F034-1C14F72B91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9C32E80-79F4-6E63-793D-9554DB24C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C3A92DC-DFA4-4C42-5D6F-9D74266FB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8F37B5-22F9-0729-8F32-867A50AB0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79882E-0D8A-EAE3-6FBA-A229390BF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47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CF1FA3-0A2E-E04D-67F8-51DF0D3CE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075B82A-3276-2030-E0AA-DF193D35C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54A9BA-DFE8-915B-B668-355D4C1E92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CB3C8-A1A1-4A53-95E3-445FE5B29762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81CC3E-AA71-FC74-7415-4CF0E384C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78A9CCE-DED3-72B5-B33A-BE41A490E9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E4B3F-212F-4EEE-99D4-0ADEC46D3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216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D6A2D0-F668-E204-129F-F40C5A96EA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EDB77F0-A5E9-D06D-D0A4-5D4785B3AB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7207BA2-D17A-276E-3D56-AA404D09A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B43871E-0F86-04DF-8338-3D29DF870342}"/>
              </a:ext>
            </a:extLst>
          </p:cNvPr>
          <p:cNvSpPr/>
          <p:nvPr/>
        </p:nvSpPr>
        <p:spPr>
          <a:xfrm>
            <a:off x="10960050" y="6460067"/>
            <a:ext cx="1140542" cy="397933"/>
          </a:xfrm>
          <a:prstGeom prst="rect">
            <a:avLst/>
          </a:prstGeom>
          <a:solidFill>
            <a:srgbClr val="10120F"/>
          </a:solidFill>
          <a:ln>
            <a:solidFill>
              <a:srgbClr val="10120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11771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799CF4-D54D-BD11-B5B6-4910452B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66B409-7403-BACE-4216-1CBBFC2CF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F33679-B7BA-B3DD-0A61-5DAC0A1C9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582BF2B-F6F4-2F30-4305-4D58E26EF937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3856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282D20-A42D-142B-2615-482E9BA79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49EE58-1B5D-E026-47FC-DE1722D26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A02BD9B-168D-0FCB-CAA6-EB069182F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F131236-B9A1-505C-AFFF-5059DE8BB7C6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83051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CAEF23-95B0-C961-D0EF-880D11BC9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1CD32B-1AAD-D433-9284-EAFD6552D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0D14380-8835-53EC-F796-24C33CD23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CA3B7DC-0265-ECCF-475F-E7FCF6A3440C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97116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996C80-95B1-FBA7-ABDB-170ECFC3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805EF2-6EA7-32BD-A664-E3F2F9E52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95E5E0-FCC9-022E-20A6-36AF1B583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BBA6FE8-9FAE-5904-13D2-943513563AF4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12945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D5C034-B58E-1948-F197-704AE43D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78247D-F304-CF1C-7F13-358131BCE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3F0723B-2B25-70F5-264F-9E9402976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AF029DD-F46B-EA09-02A0-525E561361A2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55811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14D8FA-FF24-7858-D153-55963F59C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938418-C776-9676-C0B5-67EF917C7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CE34A2-88AB-0F7D-394C-DFDA251E5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2F29A7B-5F35-4A4D-1DAE-4FBB20B70D29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0109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55267A-1126-6D14-E45B-D63C0D5C7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9CC8E9-C3D1-DBFD-B72E-432EA2E59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E0F069-49C8-18C9-5379-DF55C723E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E19E7D8-1393-628A-4FE4-039204257FB7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51571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28172F-5F07-79C8-F4AC-E00D4E2DB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34EA3C-2195-6BF3-C8DA-413789DAB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3629FE-65E6-EEB8-AE8C-D3774B0C3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3CDE68C-0116-4140-6AA4-EF6C7465FCD4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45466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85E791-EB6F-29AA-DC6C-1DB7CFABC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0EEA6C-FBC7-0A3E-120D-E54CC7DCD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169EAB-573E-692E-C2DB-5FD87E0C9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241C354-1EFA-39D4-2742-4A0AE4E7253F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03253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D95869-FE54-4F97-1366-FB8FC4707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BE9077-2D70-34FF-8EF8-B49DE984D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C96620C-7BB0-B7CA-A8CD-02A064554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D8B37DA-8D0A-57F5-6A52-243A9CB57DE2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6906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66AE48-AD40-3E25-1FAA-FACEF5E6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85953B-EA2E-C989-4332-9813D518C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9A32F32-3E2F-6663-D16C-C4678C113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F1393B6-6577-C6BB-EBCF-BA9D8FD4D71E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  <a:solidFill>
            <a:srgbClr val="CDD0D5"/>
          </a:solidFill>
          <a:ln>
            <a:solidFill>
              <a:srgbClr val="CDD0D5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08164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85CF66-0805-01FC-C838-E154D4D3C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09BEE8-9420-6D85-D646-5F0C71247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449A7A-9C82-DA0A-E653-C0BB807B4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52A2C9C-E879-058B-2F91-9EFA9DF61204}"/>
              </a:ext>
            </a:extLst>
          </p:cNvPr>
          <p:cNvSpPr/>
          <p:nvPr/>
        </p:nvSpPr>
        <p:spPr>
          <a:xfrm>
            <a:off x="10884310" y="1612377"/>
            <a:ext cx="888589" cy="7670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6C7E5BB-8F7A-20B5-1F1B-3AE9B37D9317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7706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C08B9A-4E02-7DF4-7AAA-35A0992D8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067C70-1762-E694-0372-6A8DB9A64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888C99B-14D1-AC33-B6F9-5DBFA1BE8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AAEFA53-AA47-590C-3149-4850B3DED540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20890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CDB963-DB90-EB7B-93EC-0723F2AC3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AF0269-0316-F9CA-9501-2F3E6C518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6B62EC-7581-9144-191A-95FD85223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B5ACC40-13CF-A390-762E-BCEB80B61AED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788015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E0C25C-A75B-8ABB-E7EF-8A79FA465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86F9F2-9E70-C451-E158-EADF97CB01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F0812C2-DE43-6347-B0A2-EAF6AE1D7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593E602-D93B-0BF2-BED6-14E3D1074A2F}"/>
              </a:ext>
            </a:extLst>
          </p:cNvPr>
          <p:cNvSpPr/>
          <p:nvPr/>
        </p:nvSpPr>
        <p:spPr>
          <a:xfrm>
            <a:off x="109220" y="6406325"/>
            <a:ext cx="11973560" cy="3460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89119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77395A-2A7E-97E3-640A-8279421AA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AF3F06-B350-E46B-112C-1DC2EA80B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EC9E922-DCB8-60E7-6655-83AB1E958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Овал 9">
            <a:extLst>
              <a:ext uri="{FF2B5EF4-FFF2-40B4-BE49-F238E27FC236}">
                <a16:creationId xmlns:a16="http://schemas.microsoft.com/office/drawing/2014/main" id="{64F30857-4CB4-BF41-28CF-D9F1EDE05BCC}"/>
              </a:ext>
            </a:extLst>
          </p:cNvPr>
          <p:cNvSpPr/>
          <p:nvPr/>
        </p:nvSpPr>
        <p:spPr>
          <a:xfrm>
            <a:off x="10856975" y="5663184"/>
            <a:ext cx="1915127" cy="21043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61EFAF24-68D1-C125-DA81-BC0CB6954AD1}"/>
              </a:ext>
            </a:extLst>
          </p:cNvPr>
          <p:cNvSpPr/>
          <p:nvPr/>
        </p:nvSpPr>
        <p:spPr>
          <a:xfrm>
            <a:off x="11198352" y="6028945"/>
            <a:ext cx="1186688" cy="119481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73464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A64C75-E458-BC0B-4DF2-D67D4C1E2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447DF1-3AD6-F54C-E7C4-16BB73988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87931CC-A5A2-30BE-EDC8-E332973BA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B9648E8-25C9-A24E-3015-281A804D5548}"/>
              </a:ext>
            </a:extLst>
          </p:cNvPr>
          <p:cNvSpPr/>
          <p:nvPr/>
        </p:nvSpPr>
        <p:spPr>
          <a:xfrm>
            <a:off x="10953135" y="6440129"/>
            <a:ext cx="1238865" cy="344129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8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07331C-165B-52AF-C3B6-8C73F238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E4BEE9-DCFB-C7F4-1531-F89F3CDE4A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06801F-9BB3-F113-DF2A-974420025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3184D42-83DA-E583-81B6-DB1570CFA06D}"/>
              </a:ext>
            </a:extLst>
          </p:cNvPr>
          <p:cNvSpPr/>
          <p:nvPr/>
        </p:nvSpPr>
        <p:spPr>
          <a:xfrm>
            <a:off x="11429999" y="6417732"/>
            <a:ext cx="683341" cy="4402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9B13F58-AFD3-0AAF-3CC8-E280D94B914A}"/>
              </a:ext>
            </a:extLst>
          </p:cNvPr>
          <p:cNvSpPr/>
          <p:nvPr/>
        </p:nvSpPr>
        <p:spPr>
          <a:xfrm>
            <a:off x="10972798" y="6512719"/>
            <a:ext cx="1140542" cy="304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19ED3D9-8A12-144B-0415-72641B3F1106}"/>
              </a:ext>
            </a:extLst>
          </p:cNvPr>
          <p:cNvSpPr/>
          <p:nvPr/>
        </p:nvSpPr>
        <p:spPr>
          <a:xfrm>
            <a:off x="11252200" y="6400800"/>
            <a:ext cx="99139" cy="457200"/>
          </a:xfrm>
          <a:prstGeom prst="rect">
            <a:avLst/>
          </a:prstGeom>
          <a:solidFill>
            <a:srgbClr val="F9C900"/>
          </a:solidFill>
          <a:ln>
            <a:solidFill>
              <a:srgbClr val="F9C9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7864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B78943-99A6-7B0F-ED2E-70C3EE794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B1F95B-2208-2590-7A0A-614F4AABA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BECB6D-B262-D291-26E0-B24B7AAD0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7230E9D-B2E1-B5D0-B7B4-ADC9D62CA533}"/>
              </a:ext>
            </a:extLst>
          </p:cNvPr>
          <p:cNvSpPr/>
          <p:nvPr/>
        </p:nvSpPr>
        <p:spPr>
          <a:xfrm>
            <a:off x="10972800" y="6492874"/>
            <a:ext cx="1140542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9B7F2EE-6051-3787-43EE-6879747395F1}"/>
              </a:ext>
            </a:extLst>
          </p:cNvPr>
          <p:cNvSpPr/>
          <p:nvPr/>
        </p:nvSpPr>
        <p:spPr>
          <a:xfrm>
            <a:off x="11904132" y="6400800"/>
            <a:ext cx="209209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91713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DF8D3A-811C-A797-3F50-7CE928267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86F5A3-DFDC-42A4-2AFC-CF307F166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45EC06-5E50-5959-C8AD-9D387A774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CA1D52C-A543-454D-6327-AB51A1B71F75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1778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9C59C1-13FA-C464-8DA6-98A327246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D7E7BEB-FEF7-BB4B-2F85-3CA93F46E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808DD6-BFD3-46BD-1516-DCF4AA832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3076577-D0BD-8C04-E559-2425D4F868C5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492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6F0017-93DD-A248-0AE7-1D34F49A9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A8DB4F-1364-1089-241E-FC1793066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62BCC95-649D-9E99-EB10-2E4DF14F9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D661505-F194-DAF8-638D-D4EA0332B9CE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9980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ECFFB2-4932-472E-4ACA-7F2764700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37EFEC-6770-709E-54E4-F451A1470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875837-CC0B-AA71-C03F-F133B2EB5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02CCBA5-545F-6941-2B52-D6556D2625A4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41425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761FFF-0698-28AA-B1C4-7635489BE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CB7705-1AB6-DC90-68CA-3F62CF986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FAB2A3-ACC1-B29C-1CAC-06D9BFC53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3738727-9B7F-DE7F-48C0-B1F880ADCADC}"/>
              </a:ext>
            </a:extLst>
          </p:cNvPr>
          <p:cNvSpPr/>
          <p:nvPr/>
        </p:nvSpPr>
        <p:spPr>
          <a:xfrm>
            <a:off x="10972800" y="6400800"/>
            <a:ext cx="1140542" cy="457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9121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</Words>
  <Application>Microsoft Office PowerPoint</Application>
  <PresentationFormat>Широкоэкранный</PresentationFormat>
  <Paragraphs>2</Paragraphs>
  <Slides>25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Alex Kuznetsov</dc:creator>
  <cp:lastModifiedBy>Alex Kuznetsov</cp:lastModifiedBy>
  <cp:revision>4</cp:revision>
  <dcterms:created xsi:type="dcterms:W3CDTF">2023-03-15T23:02:10Z</dcterms:created>
  <dcterms:modified xsi:type="dcterms:W3CDTF">2023-03-16T08:50:58Z</dcterms:modified>
</cp:coreProperties>
</file>

<file path=docProps/thumbnail.jpeg>
</file>